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08" autoAdjust="0"/>
  </p:normalViewPr>
  <p:slideViewPr>
    <p:cSldViewPr>
      <p:cViewPr>
        <p:scale>
          <a:sx n="93" d="100"/>
          <a:sy n="93" d="100"/>
        </p:scale>
        <p:origin x="-110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76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948D9-A24B-47AA-B6FA-0C2B2FDE5917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9214D-712E-4B46-9C48-6CFADC1CE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9214D-712E-4B46-9C48-6CFADC1CED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496944" cy="633670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11-12 </a:t>
            </a:r>
            <a:r>
              <a:rPr lang="ru-RU" dirty="0" smtClean="0">
                <a:solidFill>
                  <a:schemeClr val="tx1"/>
                </a:solidFill>
              </a:rPr>
              <a:t>мая 2012 года в </a:t>
            </a:r>
            <a:r>
              <a:rPr lang="ru-RU" dirty="0" err="1" smtClean="0">
                <a:solidFill>
                  <a:schemeClr val="tx1"/>
                </a:solidFill>
              </a:rPr>
              <a:t>Алматинском</a:t>
            </a:r>
            <a:r>
              <a:rPr lang="ru-RU" dirty="0" smtClean="0">
                <a:solidFill>
                  <a:schemeClr val="tx1"/>
                </a:solidFill>
              </a:rPr>
              <a:t> Технологическом Университете состоялась </a:t>
            </a:r>
            <a:r>
              <a:rPr lang="kk-KZ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Республиканская предметная олимпиада среди студентов высших учебных заведений Республики Казахстан.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Участие в олимпиаде приняли </a:t>
            </a:r>
            <a:r>
              <a:rPr lang="ru-RU" dirty="0" err="1" smtClean="0">
                <a:solidFill>
                  <a:schemeClr val="tx1"/>
                </a:solidFill>
              </a:rPr>
              <a:t>Алматинский</a:t>
            </a:r>
            <a:r>
              <a:rPr lang="ru-RU" dirty="0" smtClean="0">
                <a:solidFill>
                  <a:schemeClr val="tx1"/>
                </a:solidFill>
              </a:rPr>
              <a:t> Технологический Университет, Международная Академия Бизнеса, Университет туризма и спорта, Карагандинский Экономический Университет и др.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Работы студентов оценивало весьма компетентное жюри.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Олимпиада предполагала командное и личное соревнование и проводилась в 3 этапах – тестирование, защита творческого проекта и практическая работа</a:t>
            </a:r>
            <a:r>
              <a:rPr lang="kk-KZ" sz="3200" dirty="0" smtClean="0"/>
              <a:t> в лабораторных условиях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8229600" cy="8549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Команда студентов специальности «Ресторанное дело и гостиничный бизнес» </a:t>
            </a:r>
            <a:r>
              <a:rPr lang="ru-RU" sz="1800" dirty="0" err="1" smtClean="0"/>
              <a:t>Канаева</a:t>
            </a:r>
            <a:r>
              <a:rPr lang="ru-RU" sz="1800" dirty="0" smtClean="0"/>
              <a:t> Жулдыз, </a:t>
            </a:r>
            <a:r>
              <a:rPr lang="kk-KZ" sz="1800" dirty="0" smtClean="0"/>
              <a:t>Фетисова Юля</a:t>
            </a:r>
            <a:r>
              <a:rPr lang="ru-RU" sz="1800" dirty="0" smtClean="0"/>
              <a:t> и  </a:t>
            </a:r>
            <a:r>
              <a:rPr lang="ru-RU" sz="1800" dirty="0" err="1" smtClean="0"/>
              <a:t>Сарсембекова</a:t>
            </a:r>
            <a:r>
              <a:rPr lang="ru-RU" sz="1800" dirty="0" smtClean="0"/>
              <a:t>  </a:t>
            </a:r>
            <a:r>
              <a:rPr lang="ru-RU" sz="1800" dirty="0" err="1" smtClean="0"/>
              <a:t>Гифан</a:t>
            </a:r>
            <a:r>
              <a:rPr lang="ru-RU" sz="1800" dirty="0" smtClean="0"/>
              <a:t> на защите проекта.</a:t>
            </a:r>
            <a:endParaRPr lang="ru-RU" sz="1800" dirty="0"/>
          </a:p>
        </p:txBody>
      </p:sp>
      <p:pic>
        <p:nvPicPr>
          <p:cNvPr id="1027" name="Picture 3" descr="C:\Documents and Settings\Student\Рабочий стол\л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77550" y="-477624"/>
            <a:ext cx="4716889" cy="6840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508918"/>
          </a:xfrm>
        </p:spPr>
        <p:txBody>
          <a:bodyPr>
            <a:normAutofit/>
          </a:bodyPr>
          <a:lstStyle/>
          <a:p>
            <a:r>
              <a:rPr lang="kk-KZ" sz="2000" dirty="0" smtClean="0"/>
              <a:t>Алматинский Технологический Университете</a:t>
            </a:r>
            <a:endParaRPr lang="ru-RU" sz="2000" dirty="0"/>
          </a:p>
        </p:txBody>
      </p:sp>
      <p:pic>
        <p:nvPicPr>
          <p:cNvPr id="1026" name="Picture 2" descr="C:\Documents and Settings\Student\Рабочий стол\DSC0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69674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36096" y="332656"/>
            <a:ext cx="3707904" cy="61255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Благодарим ректора Карагандинского экономического университета </a:t>
            </a:r>
            <a:r>
              <a:rPr lang="ru-RU" sz="2000" dirty="0" err="1" smtClean="0"/>
              <a:t>д.э.н</a:t>
            </a:r>
            <a:r>
              <a:rPr lang="ru-RU" sz="2000" dirty="0" smtClean="0"/>
              <a:t>., профессора </a:t>
            </a:r>
            <a:r>
              <a:rPr lang="ru-RU" sz="2000" dirty="0" err="1" smtClean="0"/>
              <a:t>Аймагамбетова</a:t>
            </a:r>
            <a:r>
              <a:rPr lang="ru-RU" sz="2000" dirty="0" smtClean="0"/>
              <a:t> Е.Б. за предоставленную возможность участия в  республиканской предметной олимпиаде!!!</a:t>
            </a:r>
            <a:endParaRPr lang="ru-RU" sz="2000" dirty="0"/>
          </a:p>
        </p:txBody>
      </p:sp>
      <p:pic>
        <p:nvPicPr>
          <p:cNvPr id="2050" name="Picture 2" descr="C:\Documents and Settings\Student\Рабочий стол\DSC0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525658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89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 Работы студентов оценивало весьма компетентное жюри.  Олимпиада предполагала командное и личное соревнование и проводилась в 3 этапах – тестирование, защита творческого проекта и практическая работа в лабораторных условиях. </vt:lpstr>
      <vt:lpstr>Команда студентов специальности «Ресторанное дело и гостиничный бизнес» Канаева Жулдыз, Фетисова Юля и  Сарсембекова  Гифан на защите проекта.</vt:lpstr>
      <vt:lpstr>Алматинский Технологический Университете</vt:lpstr>
      <vt:lpstr>Благодарим ректора Карагандинского экономического университета д.э.н., профессора Аймагамбетова Е.Б. за предоставленную возможность участия в  республиканской предметной олимпиаде!!!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Laboratory-405</cp:lastModifiedBy>
  <cp:revision>25</cp:revision>
  <dcterms:modified xsi:type="dcterms:W3CDTF">2012-05-18T09:01:24Z</dcterms:modified>
</cp:coreProperties>
</file>